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8" r:id="rId13"/>
    <p:sldId id="267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973" autoAdjust="0"/>
  </p:normalViewPr>
  <p:slideViewPr>
    <p:cSldViewPr>
      <p:cViewPr varScale="1">
        <p:scale>
          <a:sx n="85" d="100"/>
          <a:sy n="85" d="100"/>
        </p:scale>
        <p:origin x="-1378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Zver\Downloads\Telegram%20Desktop\&#1062;&#1077;&#1088;&#1077;&#1084;&#1086;&#1085;&#1080;&#1103;_&#1079;&#1072;&#1082;&#1088;&#1099;&#1090;&#1080;&#1103;_&#1042;&#1089;&#1077;&#1084;&#1080;&#1088;&#1085;&#1086;&#1075;&#1086;_&#1092;&#1077;&#1089;&#1090;&#1080;&#1074;&#1072;&#1083;&#1103;_&#1084;&#1086;&#1083;&#1086;&#1076;&#1105;&#1078;&#1080;.mp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5" name="Рисунок 4" descr="Снимок экрана (12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0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67544" y="404664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фестивале прошла встреча Владимира Путина с молодёжью, на которой они могли задать интересующие их вопросы. Среди гостей так же был пресс-секретарь президента – Дмитрий Песков</a:t>
            </a:r>
            <a:endParaRPr lang="ru-RU" dirty="0"/>
          </a:p>
        </p:txBody>
      </p:sp>
      <p:pic>
        <p:nvPicPr>
          <p:cNvPr id="10" name="Рисунок 9" descr="photo_2024-03-17_19-56-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484784"/>
            <a:ext cx="3781897" cy="2520280"/>
          </a:xfrm>
          <a:prstGeom prst="rect">
            <a:avLst/>
          </a:prstGeom>
        </p:spPr>
      </p:pic>
      <p:pic>
        <p:nvPicPr>
          <p:cNvPr id="11" name="Рисунок 10" descr="photo_2024-03-17_19-56-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708920"/>
            <a:ext cx="4463945" cy="2974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88640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«Участники съезда Международного Совета Всемирного Фестиваля Молодежи 2024 выражают свою поддержку миссии фестиваля — консолидации молодежного мирового сообщества вокруг идеи более справедливого многополярного миропорядка для укрепления международных связей в основных сферах профессиональных интересов молодежи. Мы стремимся поддерживать суверенное развитие наших государств с сохранением национальной и культурной идентичности, а также формировать сообщество молодежи, объединенной общими целями и интересами и стремлении построить более демократичный и справедливый мир на равноправных началах вне зависимости от национальности и </a:t>
            </a:r>
            <a:r>
              <a:rPr lang="ru-RU" dirty="0" smtClean="0"/>
              <a:t>вероисповедания»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5805264"/>
            <a:ext cx="9144000" cy="10527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fest2024_20240317_1955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3284984"/>
            <a:ext cx="4142982" cy="2880320"/>
          </a:xfrm>
          <a:prstGeom prst="rect">
            <a:avLst/>
          </a:prstGeom>
        </p:spPr>
      </p:pic>
      <p:pic>
        <p:nvPicPr>
          <p:cNvPr id="6" name="Рисунок 5" descr="fest2024_20240317_2020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284984"/>
            <a:ext cx="4211960" cy="2807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093296"/>
            <a:ext cx="9144000" cy="764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27584" y="260648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 марта во Дворце спорта «Большой», который стал на время ВФМ-2024 Международным </a:t>
            </a:r>
            <a:r>
              <a:rPr lang="ru-RU" dirty="0" err="1" smtClean="0"/>
              <a:t>моллом</a:t>
            </a:r>
            <a:r>
              <a:rPr lang="ru-RU" dirty="0" smtClean="0"/>
              <a:t> «Арт.Молодость», прошла Церемония закрытия Всемирного фестиваля молодёжи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4509120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Церемония закрытия, получившая название «Костровая история будущего», перенесла участников фестиваля в детство и юность. Они собрались вокруг костра и в близкой и понятной всем мировым культурам атмосфере вечерних встреч у огня вспомнили, как прошла неделя Всемирного фестиваля молодёжи в России.</a:t>
            </a:r>
            <a:endParaRPr lang="ru-RU" dirty="0"/>
          </a:p>
        </p:txBody>
      </p:sp>
      <p:pic>
        <p:nvPicPr>
          <p:cNvPr id="5" name="Рисунок 4" descr="fest2024_20240317_1956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412776"/>
            <a:ext cx="6912768" cy="2951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Церемония_закрытия_Всемирного_фестиваля_молодёжи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Снимок экрана (113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0294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95536" y="6237312"/>
            <a:ext cx="72008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Снимок экрана (11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99392"/>
            <a:ext cx="9144000" cy="70294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95536" y="6165304"/>
            <a:ext cx="72008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Снимок экрана (11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95536" y="6237312"/>
            <a:ext cx="72008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нимок экрана (116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95536" y="6237312"/>
            <a:ext cx="72008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нимок экрана (11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95536" y="6237312"/>
            <a:ext cx="72008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Снимок экрана (11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95536" y="6021288"/>
            <a:ext cx="720080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5661248"/>
            <a:ext cx="9144000" cy="1196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39552" y="476672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 марта в Сириусе прошла официальная церемония открытия Всемирного фестиваля молодежи. Она подарила всем главную эмоцию в мире – любовь</a:t>
            </a:r>
            <a:endParaRPr lang="ru-RU" dirty="0"/>
          </a:p>
        </p:txBody>
      </p:sp>
      <p:pic>
        <p:nvPicPr>
          <p:cNvPr id="4" name="Рисунок 3" descr="photo_2024-03-17_19-56-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412776"/>
            <a:ext cx="6733083" cy="4486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5661248"/>
            <a:ext cx="9144000" cy="1196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83568" y="476672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открытии также присутствовало множество различных артистов , журналистов, </a:t>
            </a:r>
            <a:r>
              <a:rPr lang="ru-RU" dirty="0" err="1" smtClean="0"/>
              <a:t>блогеров</a:t>
            </a:r>
            <a:r>
              <a:rPr lang="ru-RU" dirty="0" smtClean="0"/>
              <a:t>, в том числе всеми любимый русский певец - </a:t>
            </a:r>
            <a:r>
              <a:rPr lang="en-US" dirty="0" smtClean="0"/>
              <a:t>SHAMAN</a:t>
            </a:r>
            <a:endParaRPr lang="ru-RU" dirty="0"/>
          </a:p>
        </p:txBody>
      </p:sp>
      <p:pic>
        <p:nvPicPr>
          <p:cNvPr id="5" name="Рисунок 4" descr="ШАМАН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083" y="1382852"/>
            <a:ext cx="7757833" cy="4092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219</Words>
  <Application>Microsoft Office PowerPoint</Application>
  <PresentationFormat>Экран (4:3)</PresentationFormat>
  <Paragraphs>8</Paragraphs>
  <Slides>13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Zver</dc:creator>
  <cp:lastModifiedBy>Zver</cp:lastModifiedBy>
  <cp:revision>9</cp:revision>
  <dcterms:created xsi:type="dcterms:W3CDTF">2024-03-17T16:32:18Z</dcterms:created>
  <dcterms:modified xsi:type="dcterms:W3CDTF">2024-03-17T17:38:08Z</dcterms:modified>
</cp:coreProperties>
</file>